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103" d="100"/>
          <a:sy n="103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72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4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1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84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7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0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8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69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5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7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670-E53C-47C6-AEFF-6CD071C7AC18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9960-31ED-43C3-BFED-0299982241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自己組裝的電腦</a:t>
            </a:r>
            <a:endParaRPr lang="zh-TW" altLang="en-US" sz="4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40760" cy="792088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華康榜書體W8" pitchFamily="65" charset="-120"/>
                <a:ea typeface="華康榜書體W8" pitchFamily="65" charset="-120"/>
              </a:rPr>
              <a:t>烘一甲 </a:t>
            </a:r>
            <a:r>
              <a:rPr lang="en-US" altLang="zh-TW" sz="3600" dirty="0" smtClean="0">
                <a:solidFill>
                  <a:srgbClr val="00B050"/>
                </a:solidFill>
                <a:latin typeface="華康榜書體W8" pitchFamily="65" charset="-120"/>
                <a:ea typeface="華康榜書體W8" pitchFamily="65" charset="-120"/>
              </a:rPr>
              <a:t>20</a:t>
            </a:r>
            <a:r>
              <a:rPr lang="zh-TW" altLang="en-US" sz="3600" dirty="0" smtClean="0">
                <a:solidFill>
                  <a:srgbClr val="00B050"/>
                </a:solidFill>
                <a:latin typeface="華康榜書體W8" pitchFamily="65" charset="-120"/>
                <a:ea typeface="華康榜書體W8" pitchFamily="65" charset="-120"/>
              </a:rPr>
              <a:t>號 柯雅妮</a:t>
            </a:r>
            <a:endParaRPr lang="zh-TW" altLang="en-US" sz="3600" dirty="0">
              <a:solidFill>
                <a:srgbClr val="00B05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99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鍵盤滑鼠</a:t>
            </a:r>
            <a:endParaRPr lang="zh-TW" altLang="en-US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1540866"/>
            <a:ext cx="89050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err="1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Razer</a:t>
            </a:r>
            <a:r>
              <a:rPr lang="en-US" altLang="zh-TW" sz="4000" b="1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</a:t>
            </a:r>
            <a:r>
              <a:rPr lang="en-US" altLang="zh-TW" sz="4000" b="1" dirty="0" err="1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Blackwidow</a:t>
            </a:r>
            <a:r>
              <a:rPr lang="en-US" altLang="zh-TW" sz="4000" b="1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</a:t>
            </a:r>
            <a:r>
              <a:rPr lang="en-US" altLang="zh-TW" sz="4000" b="1" dirty="0" smtClean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Tournament </a:t>
            </a:r>
            <a:r>
              <a:rPr lang="zh-TW" altLang="en-US" sz="4000" b="1" dirty="0" smtClean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黑寡婦</a:t>
            </a:r>
            <a:endParaRPr lang="zh-TW" altLang="en-US" sz="4000" b="1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00808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1793776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5000">
              <a:srgbClr val="85C2FF"/>
            </a:gs>
            <a:gs pos="5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估價單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78464"/>
              </p:ext>
            </p:extLst>
          </p:nvPr>
        </p:nvGraphicFramePr>
        <p:xfrm>
          <a:off x="107504" y="1412776"/>
          <a:ext cx="4877116" cy="4525962"/>
        </p:xfrm>
        <a:graphic>
          <a:graphicData uri="http://schemas.openxmlformats.org/drawingml/2006/table">
            <a:tbl>
              <a:tblPr/>
              <a:tblGrid>
                <a:gridCol w="1219279"/>
                <a:gridCol w="1219279"/>
                <a:gridCol w="1219279"/>
                <a:gridCol w="1219279"/>
              </a:tblGrid>
              <a:tr h="312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dirty="0"/>
                        <a:t>1</a:t>
                      </a:r>
                      <a:endParaRPr lang="zh-TW" altLang="en-US" sz="1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RAM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金士頓 </a:t>
                      </a:r>
                      <a:r>
                        <a:rPr lang="en-US" altLang="zh-TW" sz="1000"/>
                        <a:t>- </a:t>
                      </a:r>
                      <a:r>
                        <a:rPr lang="en-US" sz="1000"/>
                        <a:t>DDR3 4G (DDR3 1333)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2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硬碟機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dirty="0"/>
                        <a:t>金士頓 </a:t>
                      </a:r>
                      <a:r>
                        <a:rPr lang="en-US" altLang="zh-TW" sz="1000" dirty="0"/>
                        <a:t>- </a:t>
                      </a:r>
                      <a:r>
                        <a:rPr lang="en-US" sz="1000" dirty="0"/>
                        <a:t>V300 60G (2.5 </a:t>
                      </a:r>
                      <a:r>
                        <a:rPr lang="zh-TW" altLang="en-US" sz="1000" dirty="0"/>
                        <a:t>吋 </a:t>
                      </a:r>
                      <a:r>
                        <a:rPr lang="en-US" sz="1000" dirty="0"/>
                        <a:t>SATAIII 6G Solid State Disk)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/>
                        <a:t>1550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803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3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dirty="0"/>
                        <a:t>主機板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dirty="0"/>
                        <a:t>華擎 </a:t>
                      </a:r>
                      <a:r>
                        <a:rPr lang="en-US" altLang="zh-TW" sz="1000" dirty="0"/>
                        <a:t>- </a:t>
                      </a:r>
                      <a:r>
                        <a:rPr lang="en-US" sz="1000" dirty="0"/>
                        <a:t>G41C-GS (LGA775, G41, Dual DDR3 1066, SATAII, PCI-E, LAN, USB3, 5.1ch)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7803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4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顯示卡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華碩 </a:t>
                      </a:r>
                      <a:r>
                        <a:rPr lang="en-US" altLang="zh-TW" sz="1000"/>
                        <a:t>- </a:t>
                      </a:r>
                      <a:r>
                        <a:rPr lang="en-US" sz="1000"/>
                        <a:t>EN210/DI/512MD2(LP) (GeForce 210 512MB DDR2 PCI-E HDMI/DVI/TV Out)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5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音效卡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 dirty="0"/>
                        <a:t>華碩 </a:t>
                      </a:r>
                      <a:r>
                        <a:rPr lang="en-US" altLang="zh-TW" sz="1000" dirty="0"/>
                        <a:t>- </a:t>
                      </a:r>
                      <a:r>
                        <a:rPr lang="en-US" sz="1000" dirty="0" err="1"/>
                        <a:t>Xonar</a:t>
                      </a:r>
                      <a:r>
                        <a:rPr lang="en-US" sz="1000" dirty="0"/>
                        <a:t> DS (7.1</a:t>
                      </a:r>
                      <a:r>
                        <a:rPr lang="zh-TW" altLang="en-US" sz="1000" dirty="0"/>
                        <a:t>聲道、</a:t>
                      </a:r>
                      <a:r>
                        <a:rPr lang="en-US" altLang="zh-TW" sz="1000" dirty="0"/>
                        <a:t>24</a:t>
                      </a:r>
                      <a:r>
                        <a:rPr lang="en-US" sz="1000" dirty="0"/>
                        <a:t>bit/192kHz、PCI)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1950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312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6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DVD ROM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華碩 </a:t>
                      </a:r>
                      <a:r>
                        <a:rPr lang="en-US" altLang="zh-TW" sz="1000"/>
                        <a:t>- </a:t>
                      </a:r>
                      <a:r>
                        <a:rPr lang="en-US" sz="1000"/>
                        <a:t>BR-04B2T (SATA </a:t>
                      </a:r>
                      <a:r>
                        <a:rPr lang="zh-TW" altLang="en-US" sz="1000"/>
                        <a:t>藍光光碟機</a:t>
                      </a:r>
                      <a:r>
                        <a:rPr lang="en-US" altLang="zh-TW" sz="100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7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液晶螢幕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AOC - E2270SWN (22</a:t>
                      </a:r>
                      <a:r>
                        <a:rPr lang="zh-TW" altLang="en-US" sz="1000"/>
                        <a:t>吋 </a:t>
                      </a:r>
                      <a:r>
                        <a:rPr lang="en-US" sz="1000"/>
                        <a:t>LED</a:t>
                      </a:r>
                      <a:r>
                        <a:rPr lang="zh-TW" altLang="en-US" sz="1000"/>
                        <a:t>液晶螢幕 解析度</a:t>
                      </a:r>
                      <a:r>
                        <a:rPr lang="en-US" altLang="zh-TW" sz="1000"/>
                        <a:t>1920*1080(16:9))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2900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0"/>
                    </a:solidFill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/>
                        <a:t>8</a:t>
                      </a:r>
                      <a:endParaRPr lang="zh-TW" altLang="en-US" sz="1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000"/>
                        <a:t>機箱電源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APC - BE550G-TW (</a:t>
                      </a:r>
                      <a:r>
                        <a:rPr lang="zh-TW" altLang="en-US" sz="1000"/>
                        <a:t>不斷電系統 </a:t>
                      </a:r>
                      <a:r>
                        <a:rPr lang="en-US" altLang="zh-TW" sz="1000"/>
                        <a:t>550</a:t>
                      </a:r>
                      <a:r>
                        <a:rPr lang="en-US" sz="1000"/>
                        <a:t>VA、330W、</a:t>
                      </a:r>
                      <a:r>
                        <a:rPr lang="zh-TW" altLang="en-US" sz="1000"/>
                        <a:t>離線式</a:t>
                      </a:r>
                      <a:r>
                        <a:rPr lang="en-US" altLang="zh-TW" sz="100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/>
                        <a:t>1500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068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/>
                        <a:t>合 計</a:t>
                      </a:r>
                      <a:r>
                        <a:rPr lang="en-US" altLang="zh-TW" sz="1000" b="1"/>
                        <a:t>:</a:t>
                      </a:r>
                      <a:r>
                        <a:rPr lang="zh-TW" altLang="en-US" sz="1000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/>
                        <a:t>14700.0</a:t>
                      </a:r>
                      <a:r>
                        <a:rPr lang="zh-TW" altLang="en-US" sz="1000"/>
                        <a:t>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6068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/>
                        <a:t>稅 金</a:t>
                      </a:r>
                      <a:r>
                        <a:rPr lang="en-US" altLang="zh-TW" sz="1000" b="1"/>
                        <a:t>:</a:t>
                      </a:r>
                      <a:r>
                        <a:rPr lang="zh-TW" altLang="en-US" sz="1000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/>
                        <a:t>735.0</a:t>
                      </a:r>
                      <a:r>
                        <a:rPr lang="zh-TW" altLang="en-US" sz="1000"/>
                        <a:t>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56068">
                <a:tc gridSpan="3">
                  <a:txBody>
                    <a:bodyPr/>
                    <a:lstStyle/>
                    <a:p>
                      <a:pPr algn="r"/>
                      <a:r>
                        <a:rPr lang="zh-TW" altLang="en-US" sz="1000" b="1" dirty="0"/>
                        <a:t>總 計</a:t>
                      </a:r>
                      <a:r>
                        <a:rPr lang="en-US" altLang="zh-TW" sz="1000" b="1" dirty="0"/>
                        <a:t>:</a:t>
                      </a:r>
                      <a:r>
                        <a:rPr lang="zh-TW" altLang="en-US" sz="1000" dirty="0"/>
                        <a:t>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dirty="0"/>
                        <a:t>15435.0</a:t>
                      </a:r>
                      <a:r>
                        <a:rPr lang="zh-TW" altLang="en-US" sz="1000" dirty="0"/>
                        <a:t>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004048" y="1415852"/>
            <a:ext cx="3744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華康榜書體W8" pitchFamily="65" charset="-120"/>
                <a:ea typeface="華康榜書體W8" pitchFamily="65" charset="-120"/>
              </a:rPr>
              <a:t>鍵盤滑鼠</a:t>
            </a:r>
            <a:r>
              <a:rPr lang="zh-TW" altLang="en-US" dirty="0" smtClean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</a:t>
            </a:r>
            <a:r>
              <a:rPr lang="en-US" altLang="zh-TW" b="1" dirty="0" err="1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Razer</a:t>
            </a:r>
            <a:r>
              <a:rPr lang="en-US" altLang="zh-TW" b="1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</a:t>
            </a:r>
            <a:r>
              <a:rPr lang="en-US" altLang="zh-TW" b="1" dirty="0" err="1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Blackwidow</a:t>
            </a:r>
            <a:r>
              <a:rPr lang="en-US" altLang="zh-TW" b="1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Tournament </a:t>
            </a:r>
            <a:r>
              <a:rPr lang="zh-TW" altLang="en-US" b="1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黑寡婦</a:t>
            </a:r>
          </a:p>
          <a:p>
            <a:r>
              <a:rPr lang="zh-TW" altLang="en-US" dirty="0" smtClean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</a:t>
            </a:r>
            <a:r>
              <a:rPr lang="en-US" altLang="zh-TW" dirty="0" smtClean="0">
                <a:latin typeface="華康榜書體W8" pitchFamily="65" charset="-120"/>
                <a:ea typeface="華康榜書體W8" pitchFamily="65" charset="-120"/>
              </a:rPr>
              <a:t>538</a:t>
            </a:r>
            <a:r>
              <a:rPr lang="en-US" altLang="zh-TW" dirty="0">
                <a:latin typeface="華康榜書體W8" pitchFamily="65" charset="-120"/>
                <a:ea typeface="華康榜書體W8" pitchFamily="65" charset="-120"/>
              </a:rPr>
              <a:t>0</a:t>
            </a:r>
            <a:endParaRPr lang="zh-TW" altLang="en-US" dirty="0"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12127" y="4005064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0000FF"/>
                </a:solidFill>
                <a:latin typeface="華康榜書體W8" pitchFamily="65" charset="-120"/>
                <a:ea typeface="華康榜書體W8" pitchFamily="65" charset="-120"/>
              </a:rPr>
              <a:t>總計 </a:t>
            </a:r>
            <a:r>
              <a:rPr lang="en-US" altLang="zh-TW" sz="6000" dirty="0" smtClean="0">
                <a:solidFill>
                  <a:srgbClr val="0000FF"/>
                </a:solidFill>
                <a:latin typeface="華康榜書體W8" pitchFamily="65" charset="-120"/>
                <a:ea typeface="華康榜書體W8" pitchFamily="65" charset="-120"/>
              </a:rPr>
              <a:t>20815</a:t>
            </a:r>
            <a:endParaRPr lang="zh-TW" altLang="en-US" sz="6000" dirty="0">
              <a:solidFill>
                <a:srgbClr val="0000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53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031431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620688"/>
            <a:ext cx="30243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RAM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908720"/>
            <a:ext cx="8244408" cy="795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89738" y="2132856"/>
            <a:ext cx="7675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金士頓 </a:t>
            </a:r>
            <a:r>
              <a:rPr lang="en-US" altLang="zh-TW" sz="4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DDR3 4G (DDR3 1333)</a:t>
            </a:r>
            <a:endParaRPr lang="zh-TW" altLang="en-US" sz="44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7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硬碟機</a:t>
            </a:r>
            <a:endParaRPr lang="zh-TW" altLang="en-US" sz="54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6724"/>
            <a:ext cx="5256584" cy="52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79712" y="1340768"/>
            <a:ext cx="669674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金士頓 </a:t>
            </a:r>
            <a:r>
              <a:rPr lang="en-US" altLang="zh-TW" sz="5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V300 60G</a:t>
            </a:r>
            <a:endParaRPr lang="zh-TW" altLang="en-US" sz="58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主機板</a:t>
            </a:r>
            <a:endParaRPr lang="zh-TW" altLang="en-US" sz="54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1525176"/>
            <a:ext cx="50353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華擎 </a:t>
            </a:r>
            <a:r>
              <a:rPr lang="en-US" altLang="zh-TW" sz="5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G41C-GS</a:t>
            </a:r>
            <a:endParaRPr lang="zh-TW" altLang="en-US" sz="58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51845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800" dirty="0" smtClean="0">
                <a:latin typeface="華康榜書體W8" pitchFamily="65" charset="-120"/>
                <a:ea typeface="華康榜書體W8" pitchFamily="65" charset="-120"/>
              </a:rPr>
              <a:t>  </a:t>
            </a:r>
            <a:r>
              <a:rPr lang="zh-TW" altLang="en-US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顯示卡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556792"/>
            <a:ext cx="7891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華碩 </a:t>
            </a:r>
            <a:r>
              <a:rPr lang="en-US" altLang="zh-TW" sz="48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EN210/DI/512MD2(LP)</a:t>
            </a:r>
            <a:endParaRPr lang="zh-TW" altLang="en-US" sz="48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6" y="1412776"/>
            <a:ext cx="6011383" cy="60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78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音效卡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1628800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華碩 </a:t>
            </a:r>
            <a:r>
              <a:rPr lang="en-US" altLang="zh-TW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</a:t>
            </a:r>
            <a:r>
              <a:rPr lang="en-US" altLang="zh-TW" sz="5400" dirty="0" err="1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Xonar</a:t>
            </a:r>
            <a:r>
              <a:rPr lang="en-US" altLang="zh-TW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 DS</a:t>
            </a:r>
            <a:endParaRPr lang="zh-TW" altLang="en-US" sz="54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4" y="1467465"/>
            <a:ext cx="4851827" cy="4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43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液晶螢幕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03848" y="1697212"/>
            <a:ext cx="469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AOC - E2270SWN</a:t>
            </a:r>
            <a:endParaRPr lang="zh-TW" altLang="en-US" sz="54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55183"/>
            <a:ext cx="5619353" cy="377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8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5800" dirty="0" smtClean="0">
                <a:latin typeface="華康榜書體W8" pitchFamily="65" charset="-120"/>
                <a:ea typeface="華康榜書體W8" pitchFamily="65" charset="-120"/>
              </a:rPr>
              <a:t>  </a:t>
            </a:r>
            <a:r>
              <a:rPr lang="en-US" altLang="zh-TW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DVD ROM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03848" y="1527175"/>
            <a:ext cx="5044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華碩 </a:t>
            </a:r>
            <a:r>
              <a:rPr lang="en-US" altLang="zh-TW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- BR-04B2T</a:t>
            </a:r>
            <a:endParaRPr lang="zh-TW" altLang="en-US" sz="54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9549"/>
            <a:ext cx="4928366" cy="49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4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39000">
              <a:srgbClr val="C4D6EB"/>
            </a:gs>
            <a:gs pos="83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800" dirty="0" smtClean="0">
                <a:solidFill>
                  <a:srgbClr val="FF0000"/>
                </a:solidFill>
                <a:latin typeface="華康榜書體W8" pitchFamily="65" charset="-120"/>
                <a:ea typeface="華康榜書體W8" pitchFamily="65" charset="-120"/>
              </a:rPr>
              <a:t>  機箱電源</a:t>
            </a:r>
            <a:endParaRPr lang="zh-TW" altLang="en-US" sz="5800" dirty="0">
              <a:solidFill>
                <a:srgbClr val="FF00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16832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03848" y="1628800"/>
            <a:ext cx="5208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solidFill>
                  <a:srgbClr val="00CC00"/>
                </a:solidFill>
                <a:latin typeface="華康榜書體W8" pitchFamily="65" charset="-120"/>
                <a:ea typeface="華康榜書體W8" pitchFamily="65" charset="-120"/>
              </a:rPr>
              <a:t>APC - BE550G-TW</a:t>
            </a:r>
            <a:endParaRPr lang="zh-TW" altLang="en-US" sz="5400" dirty="0">
              <a:solidFill>
                <a:srgbClr val="00CC00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5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123</Words>
  <Application>Microsoft Office PowerPoint</Application>
  <PresentationFormat>如螢幕大小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自己組裝的電腦</vt:lpstr>
      <vt:lpstr>PowerPoint 簡報</vt:lpstr>
      <vt:lpstr>  硬碟機</vt:lpstr>
      <vt:lpstr>  主機板</vt:lpstr>
      <vt:lpstr>  顯示卡</vt:lpstr>
      <vt:lpstr>  音效卡</vt:lpstr>
      <vt:lpstr>  液晶螢幕</vt:lpstr>
      <vt:lpstr>  DVD ROM</vt:lpstr>
      <vt:lpstr>  機箱電源</vt:lpstr>
      <vt:lpstr>  鍵盤滑鼠</vt:lpstr>
      <vt:lpstr>  估價單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自己組裝的電腦</dc:title>
  <dc:creator>mt</dc:creator>
  <cp:lastModifiedBy>mt</cp:lastModifiedBy>
  <cp:revision>4</cp:revision>
  <dcterms:created xsi:type="dcterms:W3CDTF">2016-12-27T02:39:45Z</dcterms:created>
  <dcterms:modified xsi:type="dcterms:W3CDTF">2016-12-27T03:41:03Z</dcterms:modified>
</cp:coreProperties>
</file>